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/>
              <a:t>Código: MP - CNEA - PO - 02 - FR - 12   Versión 03   Fecha: 20 - 06 - 2023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/>
              <a:t>Código: MP - CNEA - PO - 02 - FR - 12   Versión 03   Fecha: 20 - 06 - 2023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s-CO"/>
              <a:t>Código: MP - CNEA - PO - 02 - FR - 12   Versión 03   Fecha: 20 - 06 - 2023</a:t>
            </a:r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42975" y="2562225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42975" y="3543300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376009"/>
              </p:ext>
            </p:extLst>
          </p:nvPr>
        </p:nvGraphicFramePr>
        <p:xfrm>
          <a:off x="9730600" y="6082585"/>
          <a:ext cx="2232942" cy="578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68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            Versión: 05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s-CO" sz="800" kern="100" baseline="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C0E59274-3A50-1299-FE3A-2E1CAF9D4C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468" y="278307"/>
            <a:ext cx="1491074" cy="83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2226677"/>
            <a:ext cx="9144000" cy="826030"/>
          </a:xfrm>
        </p:spPr>
        <p:txBody>
          <a:bodyPr/>
          <a:lstStyle/>
          <a:p>
            <a:r>
              <a:rPr lang="es-CO" dirty="0"/>
              <a:t>Nombre de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170182"/>
            <a:ext cx="9144000" cy="1655762"/>
          </a:xfrm>
        </p:spPr>
        <p:txBody>
          <a:bodyPr/>
          <a:lstStyle/>
          <a:p>
            <a:r>
              <a:rPr lang="es-CO" dirty="0"/>
              <a:t>Subtítulo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-76729" y="6838950"/>
            <a:ext cx="12345457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26</Words>
  <Application>Microsoft Office PowerPoint</Application>
  <PresentationFormat>Panorámica</PresentationFormat>
  <Paragraphs>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Hernando Jose Uhia Matiz</cp:lastModifiedBy>
  <cp:revision>21</cp:revision>
  <dcterms:created xsi:type="dcterms:W3CDTF">2023-05-24T13:38:54Z</dcterms:created>
  <dcterms:modified xsi:type="dcterms:W3CDTF">2024-06-28T15:07:52Z</dcterms:modified>
</cp:coreProperties>
</file>