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0071844-42AF-46CC-ADBE-A91C03016D7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0FDBE-0F37-4295-8F3B-11B28B57B0EE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AA43-C611-4615-9951-B69933799D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30244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D5F3-D6BD-40B8-B356-F90ADBC4462C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6420-EDA6-436F-8402-BD380EE852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89612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51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4807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42975" y="2562225"/>
            <a:ext cx="10515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Nombre de la presentación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42975" y="3543300"/>
            <a:ext cx="7600950" cy="50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dirty="0"/>
              <a:t>Subtítulo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6145318"/>
              </p:ext>
            </p:extLst>
          </p:nvPr>
        </p:nvGraphicFramePr>
        <p:xfrm>
          <a:off x="10045739" y="6217374"/>
          <a:ext cx="1970087" cy="578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6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Código: MP - CNEA - PO - 02 - FR - 13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Versión: 05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s-CO" sz="800" kern="100" baseline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Fecha: 02 – 07 - 2024</a:t>
                      </a:r>
                      <a:endParaRPr lang="es-CO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effectLst/>
                        </a:rPr>
                        <a:t> 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718412B1-3B94-16C0-491B-372AA32BDD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594" y="234332"/>
            <a:ext cx="1726361" cy="96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1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wipe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24000" y="2226677"/>
            <a:ext cx="9144000" cy="826030"/>
          </a:xfrm>
        </p:spPr>
        <p:txBody>
          <a:bodyPr/>
          <a:lstStyle/>
          <a:p>
            <a:r>
              <a:rPr lang="es-CO" dirty="0"/>
              <a:t>Nombre de presentación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3170182"/>
            <a:ext cx="9144000" cy="1655762"/>
          </a:xfrm>
        </p:spPr>
        <p:txBody>
          <a:bodyPr/>
          <a:lstStyle/>
          <a:p>
            <a:r>
              <a:rPr lang="es-CO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60630531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</Words>
  <Application>Microsoft Office PowerPoint</Application>
  <PresentationFormat>Panorámica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Nombre de presentación</vt:lpstr>
    </vt:vector>
  </TitlesOfParts>
  <Company>SNR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presentación</dc:title>
  <dc:creator>Hernando Jose Uhia Matiz</dc:creator>
  <cp:lastModifiedBy>Hernando Jose Uhia Matiz</cp:lastModifiedBy>
  <cp:revision>21</cp:revision>
  <dcterms:created xsi:type="dcterms:W3CDTF">2023-05-24T13:38:54Z</dcterms:created>
  <dcterms:modified xsi:type="dcterms:W3CDTF">2024-06-28T15:10:00Z</dcterms:modified>
</cp:coreProperties>
</file>