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0608894"/>
              </p:ext>
            </p:extLst>
          </p:nvPr>
        </p:nvGraphicFramePr>
        <p:xfrm>
          <a:off x="193449" y="6117091"/>
          <a:ext cx="2232942" cy="56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42975" y="2562225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42975" y="3543300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05924049"/>
              </p:ext>
            </p:extLst>
          </p:nvPr>
        </p:nvGraphicFramePr>
        <p:xfrm>
          <a:off x="193449" y="6117091"/>
          <a:ext cx="2232942" cy="57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s-CO" sz="800" kern="1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04 – 06 - 2024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85932FC-8533-CBF8-F585-5529FF2E3F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555" y="5781906"/>
            <a:ext cx="1633229" cy="9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2226677"/>
            <a:ext cx="9144000" cy="826030"/>
          </a:xfrm>
        </p:spPr>
        <p:txBody>
          <a:bodyPr/>
          <a:lstStyle/>
          <a:p>
            <a:r>
              <a:rPr lang="es-CO" dirty="0"/>
              <a:t>Nombre de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170182"/>
            <a:ext cx="9144000" cy="1655762"/>
          </a:xfrm>
        </p:spPr>
        <p:txBody>
          <a:bodyPr/>
          <a:lstStyle/>
          <a:p>
            <a:r>
              <a:rPr lang="es-CO" dirty="0"/>
              <a:t>Subtítulo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FFB208-821C-77BE-E94A-1F6B5D345C28}"/>
              </a:ext>
            </a:extLst>
          </p:cNvPr>
          <p:cNvSpPr/>
          <p:nvPr/>
        </p:nvSpPr>
        <p:spPr>
          <a:xfrm>
            <a:off x="0" y="0"/>
            <a:ext cx="17252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Hernando Jose Uhia Matiz</cp:lastModifiedBy>
  <cp:revision>22</cp:revision>
  <dcterms:created xsi:type="dcterms:W3CDTF">2023-05-24T13:38:54Z</dcterms:created>
  <dcterms:modified xsi:type="dcterms:W3CDTF">2024-06-28T15:09:43Z</dcterms:modified>
</cp:coreProperties>
</file>