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3797" y="2566079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797" y="3547154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1178758"/>
              </p:ext>
            </p:extLst>
          </p:nvPr>
        </p:nvGraphicFramePr>
        <p:xfrm>
          <a:off x="141690" y="6160221"/>
          <a:ext cx="2232942" cy="56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8CD36B10-E4D0-6152-3761-CDF8EE20F52B}"/>
              </a:ext>
            </a:extLst>
          </p:cNvPr>
          <p:cNvSpPr/>
          <p:nvPr userDrawn="1"/>
        </p:nvSpPr>
        <p:spPr>
          <a:xfrm>
            <a:off x="2147977" y="6160221"/>
            <a:ext cx="10044023" cy="37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4A6A9C7-E6B9-82C6-AF4F-1BEDBBDF28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71" y="316451"/>
            <a:ext cx="1651906" cy="92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2226677"/>
            <a:ext cx="9144000" cy="826030"/>
          </a:xfrm>
        </p:spPr>
        <p:txBody>
          <a:bodyPr/>
          <a:lstStyle/>
          <a:p>
            <a:r>
              <a:rPr lang="es-CO" dirty="0"/>
              <a:t>Nombre de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170182"/>
            <a:ext cx="9144000" cy="1655762"/>
          </a:xfrm>
        </p:spPr>
        <p:txBody>
          <a:bodyPr/>
          <a:lstStyle/>
          <a:p>
            <a:r>
              <a:rPr lang="es-CO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Heyner Carrillo Romero</cp:lastModifiedBy>
  <cp:revision>25</cp:revision>
  <dcterms:created xsi:type="dcterms:W3CDTF">2023-05-24T13:38:54Z</dcterms:created>
  <dcterms:modified xsi:type="dcterms:W3CDTF">2024-06-28T16:20:43Z</dcterms:modified>
</cp:coreProperties>
</file>