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sin título" id="{40071844-42AF-46CC-ADBE-A91C03016D77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40FDBE-0F37-4295-8F3B-11B28B57B0EE}" type="datetimeFigureOut">
              <a:rPr lang="es-CO" smtClean="0"/>
              <a:t>28/06/2024</a:t>
            </a:fld>
            <a:endParaRPr lang="es-CO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2EAA43-C611-4615-9951-B69933799DD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2230244"/>
      </p:ext>
    </p:extLst>
  </p:cSld>
  <p:clrMap bg1="lt1" tx1="dk1" bg2="lt2" tx2="dk2" accent1="accent1" accent2="accent2" accent3="accent3" accent4="accent4" accent5="accent5" accent6="accent6" hlink="hlink" folHlink="folHlink"/>
  <p:hf sldNum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4BD5F3-D6BD-40B8-B356-F90ADBC4462C}" type="datetimeFigureOut">
              <a:rPr lang="es-CO" smtClean="0"/>
              <a:t>28/06/2024</a:t>
            </a:fld>
            <a:endParaRPr 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546420-EDA6-436F-8402-BD380EE8529B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93896128"/>
      </p:ext>
    </p:extLst>
  </p:cSld>
  <p:clrMap bg1="lt1" tx1="dk1" bg2="lt2" tx2="dk2" accent1="accent1" accent2="accent2" accent3="accent3" accent4="accent4" accent5="accent5" accent6="accent6" hlink="hlink" folHlink="folHlink"/>
  <p:hf sldNum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encabezado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75101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63480769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942975" y="2562225"/>
            <a:ext cx="10515600" cy="8001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Nombre de la presentación</a:t>
            </a:r>
            <a:endParaRPr lang="es-CO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942975" y="3543300"/>
            <a:ext cx="7600950" cy="5048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CO" dirty="0"/>
              <a:t>Subtítulo</a:t>
            </a:r>
          </a:p>
        </p:txBody>
      </p:sp>
      <p:graphicFrame>
        <p:nvGraphicFramePr>
          <p:cNvPr id="5" name="Tabla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3594587332"/>
              </p:ext>
            </p:extLst>
          </p:nvPr>
        </p:nvGraphicFramePr>
        <p:xfrm>
          <a:off x="210701" y="6057900"/>
          <a:ext cx="2232942" cy="8001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329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4739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kern="100" dirty="0">
                          <a:solidFill>
                            <a:schemeClr val="tx1"/>
                          </a:solidFill>
                          <a:effectLst/>
                        </a:rPr>
                        <a:t>Código: MP - CNEA - PO - 02 - FR - 16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kern="100" dirty="0">
                          <a:solidFill>
                            <a:schemeClr val="tx1"/>
                          </a:solidFill>
                          <a:effectLst/>
                        </a:rPr>
                        <a:t>Versión: 05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800" kern="100" dirty="0">
                          <a:solidFill>
                            <a:schemeClr val="tx1"/>
                          </a:solidFill>
                          <a:effectLst/>
                        </a:rPr>
                        <a:t>Fecha: 02 – 07 - 2024</a:t>
                      </a:r>
                      <a:endParaRPr lang="es-CO" sz="8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536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CO" sz="900" kern="100" dirty="0">
                          <a:effectLst/>
                        </a:rPr>
                        <a:t> </a:t>
                      </a:r>
                      <a:endParaRPr lang="es-CO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Rectángulo 3">
            <a:extLst>
              <a:ext uri="{FF2B5EF4-FFF2-40B4-BE49-F238E27FC236}">
                <a16:creationId xmlns:a16="http://schemas.microsoft.com/office/drawing/2014/main" id="{8CD36B10-E4D0-6152-3761-CDF8EE20F52B}"/>
              </a:ext>
            </a:extLst>
          </p:cNvPr>
          <p:cNvSpPr/>
          <p:nvPr userDrawn="1"/>
        </p:nvSpPr>
        <p:spPr>
          <a:xfrm>
            <a:off x="2147977" y="6160221"/>
            <a:ext cx="10044023" cy="37860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pic>
        <p:nvPicPr>
          <p:cNvPr id="7" name="Imagen 5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7D0B02B2-E99F-2314-AD06-E65556191E9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8696" y="133674"/>
            <a:ext cx="1581751" cy="8842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1517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>
    <p:wipe/>
  </p:transition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524000" y="2226677"/>
            <a:ext cx="9144000" cy="826030"/>
          </a:xfrm>
        </p:spPr>
        <p:txBody>
          <a:bodyPr/>
          <a:lstStyle/>
          <a:p>
            <a:r>
              <a:rPr lang="es-CO" dirty="0"/>
              <a:t>Nombre de presentación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1524000" y="3170182"/>
            <a:ext cx="9144000" cy="1655762"/>
          </a:xfrm>
        </p:spPr>
        <p:txBody>
          <a:bodyPr/>
          <a:lstStyle/>
          <a:p>
            <a:r>
              <a:rPr lang="es-CO" dirty="0"/>
              <a:t>Subtítulo</a:t>
            </a:r>
          </a:p>
        </p:txBody>
      </p:sp>
    </p:spTree>
    <p:extLst>
      <p:ext uri="{BB962C8B-B14F-4D97-AF65-F5344CB8AC3E}">
        <p14:creationId xmlns:p14="http://schemas.microsoft.com/office/powerpoint/2010/main" val="2606305316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4</Words>
  <Application>Microsoft Office PowerPoint</Application>
  <PresentationFormat>Panorámica</PresentationFormat>
  <Paragraphs>2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Nombre de presentación</vt:lpstr>
    </vt:vector>
  </TitlesOfParts>
  <Company>SNR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Nombre de presentación</dc:title>
  <dc:creator>Hernando Jose Uhia Matiz</dc:creator>
  <cp:lastModifiedBy>Heyner Carrillo Romero</cp:lastModifiedBy>
  <cp:revision>26</cp:revision>
  <dcterms:created xsi:type="dcterms:W3CDTF">2023-05-24T13:38:54Z</dcterms:created>
  <dcterms:modified xsi:type="dcterms:W3CDTF">2024-06-28T16:21:11Z</dcterms:modified>
</cp:coreProperties>
</file>