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40071844-42AF-46CC-ADBE-A91C03016D77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40FDBE-0F37-4295-8F3B-11B28B57B0EE}" type="datetimeFigureOut">
              <a:rPr lang="es-CO" smtClean="0"/>
              <a:t>28/06/2024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EAA43-C611-4615-9951-B69933799D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2230244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BD5F3-D6BD-40B8-B356-F90ADBC4462C}" type="datetimeFigureOut">
              <a:rPr lang="es-CO" smtClean="0"/>
              <a:t>28/06/2024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46420-EDA6-436F-8402-BD380EE852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3896128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encabezado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75101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34807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942975" y="2562225"/>
            <a:ext cx="10515600" cy="800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Nombre de la presentación</a:t>
            </a: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42975" y="3543300"/>
            <a:ext cx="7600950" cy="504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CO" dirty="0"/>
              <a:t>Subtítulo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30109296"/>
              </p:ext>
            </p:extLst>
          </p:nvPr>
        </p:nvGraphicFramePr>
        <p:xfrm>
          <a:off x="110883" y="6208130"/>
          <a:ext cx="2232942" cy="5784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40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kern="100" dirty="0">
                          <a:solidFill>
                            <a:schemeClr val="tx1"/>
                          </a:solidFill>
                          <a:effectLst/>
                        </a:rPr>
                        <a:t>      </a:t>
                      </a:r>
                      <a:r>
                        <a:rPr lang="es-CO" sz="800" kern="100" dirty="0">
                          <a:solidFill>
                            <a:schemeClr val="tx1"/>
                          </a:solidFill>
                          <a:effectLst/>
                        </a:rPr>
                        <a:t>Código: MP - CNEA - PO - 02 - FR - 17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kern="100" dirty="0">
                          <a:solidFill>
                            <a:schemeClr val="tx1"/>
                          </a:solidFill>
                          <a:effectLst/>
                        </a:rPr>
                        <a:t>                               Versión: 05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kern="100" dirty="0">
                          <a:solidFill>
                            <a:schemeClr val="tx1"/>
                          </a:solidFill>
                          <a:effectLst/>
                        </a:rPr>
                        <a:t>                   </a:t>
                      </a:r>
                      <a:r>
                        <a:rPr lang="es-CO" sz="800" kern="100" baseline="0" dirty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  <a:r>
                        <a:rPr lang="es-CO" sz="800" kern="100" dirty="0">
                          <a:solidFill>
                            <a:schemeClr val="tx1"/>
                          </a:solidFill>
                          <a:effectLst/>
                        </a:rPr>
                        <a:t>Fecha: 02 – 07 - 2024</a:t>
                      </a:r>
                      <a:endParaRPr lang="es-CO" sz="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5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kern="100" dirty="0">
                          <a:effectLst/>
                        </a:rPr>
                        <a:t> 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ángulo 6">
            <a:extLst>
              <a:ext uri="{FF2B5EF4-FFF2-40B4-BE49-F238E27FC236}">
                <a16:creationId xmlns:a16="http://schemas.microsoft.com/office/drawing/2014/main" id="{C5A9006B-719B-4D06-1CCE-148BE479827F}"/>
              </a:ext>
            </a:extLst>
          </p:cNvPr>
          <p:cNvSpPr/>
          <p:nvPr userDrawn="1"/>
        </p:nvSpPr>
        <p:spPr>
          <a:xfrm>
            <a:off x="12192000" y="-64698"/>
            <a:ext cx="73148" cy="698739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Imagen 5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274DEA4E-A837-7B2F-93AF-947DBC61CA3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2027" y="5766340"/>
            <a:ext cx="1580564" cy="88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1517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slow">
    <p:wipe/>
  </p:transition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626853" y="2180310"/>
            <a:ext cx="9144000" cy="826030"/>
          </a:xfrm>
        </p:spPr>
        <p:txBody>
          <a:bodyPr/>
          <a:lstStyle/>
          <a:p>
            <a:r>
              <a:rPr lang="es-CO" dirty="0">
                <a:solidFill>
                  <a:srgbClr val="FF0000"/>
                </a:solidFill>
              </a:rPr>
              <a:t>NOMBRE DE LA PRESENTACIÓN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733245" y="3851661"/>
            <a:ext cx="8931215" cy="366648"/>
          </a:xfrm>
        </p:spPr>
        <p:txBody>
          <a:bodyPr>
            <a:normAutofit fontScale="85000" lnSpcReduction="20000"/>
          </a:bodyPr>
          <a:lstStyle/>
          <a:p>
            <a:r>
              <a:rPr lang="es-CO" dirty="0">
                <a:solidFill>
                  <a:schemeClr val="bg1">
                    <a:lumMod val="50000"/>
                  </a:schemeClr>
                </a:solidFill>
              </a:rPr>
              <a:t>Subtítulo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310356"/>
              </p:ext>
            </p:extLst>
          </p:nvPr>
        </p:nvGraphicFramePr>
        <p:xfrm>
          <a:off x="168736" y="6262116"/>
          <a:ext cx="2232942" cy="5608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7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kern="100" dirty="0">
                          <a:solidFill>
                            <a:schemeClr val="tx1"/>
                          </a:solidFill>
                          <a:effectLst/>
                        </a:rPr>
                        <a:t>Código: MP - CNEA - PO - 02 - FR - 17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kern="100" dirty="0">
                          <a:solidFill>
                            <a:schemeClr val="tx1"/>
                          </a:solidFill>
                          <a:effectLst/>
                        </a:rPr>
                        <a:t>Versión: 05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kern="100" dirty="0">
                          <a:solidFill>
                            <a:schemeClr val="tx1"/>
                          </a:solidFill>
                          <a:effectLst/>
                        </a:rPr>
                        <a:t>Fecha: 02 – 07 - 2024</a:t>
                      </a:r>
                      <a:endParaRPr lang="es-CO" sz="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3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kern="100" dirty="0">
                          <a:effectLst/>
                        </a:rPr>
                        <a:t> 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6305316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481</TotalTime>
  <Words>29</Words>
  <Application>Microsoft Office PowerPoint</Application>
  <PresentationFormat>Panorámica</PresentationFormat>
  <Paragraphs>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NOMBRE DE LA PRESENTACIÓN</vt:lpstr>
    </vt:vector>
  </TitlesOfParts>
  <Company>SNR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 de presentación</dc:title>
  <dc:creator>Hernando Jose Uhia Matiz</dc:creator>
  <cp:lastModifiedBy>Heyner Carrillo Romero</cp:lastModifiedBy>
  <cp:revision>28</cp:revision>
  <dcterms:created xsi:type="dcterms:W3CDTF">2023-05-24T13:38:54Z</dcterms:created>
  <dcterms:modified xsi:type="dcterms:W3CDTF">2024-06-28T16:22:57Z</dcterms:modified>
</cp:coreProperties>
</file>